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varScale="1">
        <p:scale>
          <a:sx n="73" d="100"/>
          <a:sy n="73" d="100"/>
        </p:scale>
        <p:origin x="618" y="7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27/11/2022</a:t>
            </a:fld>
            <a:endParaRPr lang="pt-PT" sz="900"/>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27/11/2022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1969650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3201752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130552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xmlns=""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xmlns=""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xmlns=""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xmlns=""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xmlns=""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xmlns=""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xmlns=""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xmlns=""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xmlns=""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xmlns=""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xmlns=""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xmlns=""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xmlns="" id="{2653E184-E27F-464F-A02D-7936F32A6D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xmlns="" id="{CFD4BD67-7A96-4F02-AD8B-7157189FD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xmlns="" id="{F9B42E50-405D-4320-932D-4A5EAD8D82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xmlns="" id="{9A2DB9F8-D1A6-406F-8D02-80C6F3B8C9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xmlns=""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xmlns=""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xmlns=""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xmlns=""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xmlns=""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xmlns=""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xmlns=""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xmlns=""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xmlns=""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F0D51B9-A61A-4FDC-9E0F-E2A63E0E942C}"/>
              </a:ext>
              <a:ext uri="{C183D7F6-B498-43B3-948B-1728B52AA6E4}">
                <adec:decorative xmlns:adec="http://schemas.microsoft.com/office/drawing/2017/decorative" xmlns=""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xmlns="" id="{72353042-8620-4589-828D-2CC6B49B1C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xmlns="" id="{0489A022-D524-4B27-A5EC-7E24500CC9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xmlns="" id="{771E6B48-4DF0-43D5-A92F-C861B5F0CB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xmlns="" id="{3E2EED41-0F87-41C1-B63B-F74E6DC725B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xmlns=""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xmlns=""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xmlns=""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xmlns=""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xmlns=""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xmlns=""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xmlns=""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xmlns=""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xmlns=""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72EBDB0D-AC97-40F0-9DD9-F997B00816C8}"/>
              </a:ext>
              <a:ext uri="{C183D7F6-B498-43B3-948B-1728B52AA6E4}">
                <adec:decorative xmlns:adec="http://schemas.microsoft.com/office/drawing/2017/decorative" xmlns=""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xmlns=""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xmlns="" id="{0B27F5C5-C656-4F2F-9EEE-B93F6E79E727}"/>
              </a:ext>
              <a:ext uri="{C183D7F6-B498-43B3-948B-1728B52AA6E4}">
                <adec:decorative xmlns:adec="http://schemas.microsoft.com/office/drawing/2017/decorative" xmlns=""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xmlns=""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xmlns=""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xmlns=""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xmlns="" id="{71209714-A86B-492A-AC18-2DBD1D17EB98}"/>
              </a:ext>
              <a:ext uri="{C183D7F6-B498-43B3-948B-1728B52AA6E4}">
                <adec:decorative xmlns:adec="http://schemas.microsoft.com/office/drawing/2017/decorative" xmlns=""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xmlns=""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xmlns=""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xmlns=""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xmlns="" id="{F88C0E2C-E612-44EC-9013-AD68C65B671C}"/>
              </a:ext>
              <a:ext uri="{C183D7F6-B498-43B3-948B-1728B52AA6E4}">
                <adec:decorative xmlns:adec="http://schemas.microsoft.com/office/drawing/2017/decorative" xmlns=""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xmlns=""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xmlns=""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xmlns=""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xmlns="" id="{51CA337D-4B25-44C1-847A-AC0D74277B60}"/>
              </a:ext>
              <a:ext uri="{C183D7F6-B498-43B3-948B-1728B52AA6E4}">
                <adec:decorative xmlns:adec="http://schemas.microsoft.com/office/drawing/2017/decorative" xmlns=""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xmlns=""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xmlns=""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xmlns=""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xmlns=""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xmlns=""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xmlns=""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16.xml"/><Relationship Id="rId3" Type="http://schemas.openxmlformats.org/officeDocument/2006/relationships/tags" Target="../tags/tag4.xml"/><Relationship Id="rId21" Type="http://schemas.openxmlformats.org/officeDocument/2006/relationships/slide" Target="slide3.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7.xml"/><Relationship Id="rId2" Type="http://schemas.openxmlformats.org/officeDocument/2006/relationships/tags" Target="../tags/tag3.xml"/><Relationship Id="rId16" Type="http://schemas.openxmlformats.org/officeDocument/2006/relationships/notesSlide" Target="../notesSlides/notesSlide1.xml"/><Relationship Id="rId20" Type="http://schemas.openxmlformats.org/officeDocument/2006/relationships/slide" Target="slide5.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7.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0.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github.com/DanielBarnes18/IBM-Data-Science-Professional-Certificate/blob/main/10.%20Applied%20Data%20Science%20Capstone/01.%20Data%20Collection/01.%20Data%20Collection%20-%20API.ipynb" TargetMode="External"/><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xmlns=""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smtClean="0"/>
              <a:t>Mohamed Amrith</a:t>
            </a:r>
            <a:endParaRPr lang="en-US" dirty="0"/>
          </a:p>
        </p:txBody>
      </p:sp>
      <p:pic>
        <p:nvPicPr>
          <p:cNvPr id="5" name="Picture Placeholder 4"/>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6520" r="16520"/>
          <a:stretch>
            <a:fillRect/>
          </a:stretch>
        </p:blipFill>
        <p:spPr/>
      </p:pic>
    </p:spTree>
    <p:extLst>
      <p:ext uri="{BB962C8B-B14F-4D97-AF65-F5344CB8AC3E}">
        <p14:creationId xmlns:p14="http://schemas.microsoft.com/office/powerpoint/2010/main" val="605199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xmlns=""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xmlns=""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xmlns=""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xmlns=""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xmlns=""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xmlns=""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xmlns=""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xmlns=""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xmlns=""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xmlns=""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xmlns=""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xmlns=""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xmlns=""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xmlns=""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xmlns=""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xmlns=""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xmlns=""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xmlns=""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xmlns=""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xmlns=""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xmlns=""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xmlns=""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xmlns=""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xmlns=""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xmlns=""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xmlns=""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xmlns=""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xmlns=""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xmlns=""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xmlns=""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xmlns=""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xmlns=""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xmlns=""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xmlns=""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xmlns=""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xmlns=""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xmlns=""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xmlns=""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xmlns=""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xmlns=""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xmlns=""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xmlns=""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xmlns=""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xmlns=""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xmlns=""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xmlns=""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xmlns=""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xmlns=""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xmlns=""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xmlns=""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xmlns=""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xmlns=""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xmlns=""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xmlns=""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xmlns=""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xmlns=""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7" action="ppaction://hlinksldjump"/>
            <a:extLst>
              <a:ext uri="{FF2B5EF4-FFF2-40B4-BE49-F238E27FC236}">
                <a16:creationId xmlns:a16="http://schemas.microsoft.com/office/drawing/2014/main" xmlns=""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7" action="ppaction://hlinksldjump"/>
            <a:extLst>
              <a:ext uri="{FF2B5EF4-FFF2-40B4-BE49-F238E27FC236}">
                <a16:creationId xmlns:a16="http://schemas.microsoft.com/office/drawing/2014/main" xmlns=""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8" action="ppaction://hlinksldjump"/>
            <a:extLst>
              <a:ext uri="{FF2B5EF4-FFF2-40B4-BE49-F238E27FC236}">
                <a16:creationId xmlns:a16="http://schemas.microsoft.com/office/drawing/2014/main" xmlns=""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8" action="ppaction://hlinksldjump"/>
            <a:extLst>
              <a:ext uri="{FF2B5EF4-FFF2-40B4-BE49-F238E27FC236}">
                <a16:creationId xmlns:a16="http://schemas.microsoft.com/office/drawing/2014/main" xmlns=""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9" action="ppaction://hlinksldjump"/>
            <a:extLst>
              <a:ext uri="{FF2B5EF4-FFF2-40B4-BE49-F238E27FC236}">
                <a16:creationId xmlns:a16="http://schemas.microsoft.com/office/drawing/2014/main" xmlns=""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9" action="ppaction://hlinksldjump"/>
            <a:extLst>
              <a:ext uri="{FF2B5EF4-FFF2-40B4-BE49-F238E27FC236}">
                <a16:creationId xmlns:a16="http://schemas.microsoft.com/office/drawing/2014/main" xmlns=""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20" action="ppaction://hlinksldjump"/>
            <a:extLst>
              <a:ext uri="{FF2B5EF4-FFF2-40B4-BE49-F238E27FC236}">
                <a16:creationId xmlns:a16="http://schemas.microsoft.com/office/drawing/2014/main" xmlns=""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20" action="ppaction://hlinksldjump"/>
            <a:extLst>
              <a:ext uri="{FF2B5EF4-FFF2-40B4-BE49-F238E27FC236}">
                <a16:creationId xmlns:a16="http://schemas.microsoft.com/office/drawing/2014/main" xmlns=""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1" action="ppaction://hlinksldjump"/>
            <a:extLst>
              <a:ext uri="{FF2B5EF4-FFF2-40B4-BE49-F238E27FC236}">
                <a16:creationId xmlns:a16="http://schemas.microsoft.com/office/drawing/2014/main" xmlns=""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1" action="ppaction://hlinksldjump"/>
            <a:extLst>
              <a:ext uri="{FF2B5EF4-FFF2-40B4-BE49-F238E27FC236}">
                <a16:creationId xmlns:a16="http://schemas.microsoft.com/office/drawing/2014/main" xmlns=""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xmlns=""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xmlns=""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xmlns=""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xmlns=""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xmlns=""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xmlns=""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xmlns="" id="{846E2ECD-CD23-4E88-8141-3D76CEFB69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xmlns=""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xmlns=""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xmlns=""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xmlns=""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xmlns=""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xmlns=""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xmlns=""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xmlns=""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xmlns=""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xmlns=""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xmlns="" id="{71C3FEA7-96A8-4984-AD5D-6171B6995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xmlns="" id="{D8442E8E-37C2-487B-870C-2D6D735A9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xmlns=""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xmlns=""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xmlns="" id="{A32F75B6-D7DF-44D5-A965-AA890E09B1AD}"/>
              </a:ext>
            </a:extLst>
          </p:cNvPr>
          <p:cNvPicPr>
            <a:picLocks noChangeAspect="1"/>
          </p:cNvPicPr>
          <p:nvPr/>
        </p:nvPicPr>
        <p:blipFill>
          <a:blip r:embed="rId4"/>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2226A540-05CE-433F-B2F1-A637EA9FC8FB}"/>
              </a:ext>
            </a:extLst>
          </p:cNvPr>
          <p:cNvPicPr>
            <a:picLocks noChangeAspect="1"/>
          </p:cNvPicPr>
          <p:nvPr/>
        </p:nvPicPr>
        <p:blipFill>
          <a:blip r:embed="rId5"/>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xmlns="" id="{6DD30B7B-4A9D-4352-8A66-45F757FA4010}"/>
              </a:ext>
            </a:extLst>
          </p:cNvPr>
          <p:cNvPicPr>
            <a:picLocks noChangeAspect="1"/>
          </p:cNvPicPr>
          <p:nvPr/>
        </p:nvPicPr>
        <p:blipFill rotWithShape="1">
          <a:blip r:embed="rId6"/>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xmlns=""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xmlns=""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xmlns=""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xmlns=""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xmlns="" id="{1B68E7D9-81E5-4460-973D-88FDAF920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xmlns="" id="{8DB41782-2457-491F-AB72-BBC3943EAD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xmlns="" id="{27D49347-C0E6-4AA9-B25C-30060E2444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xmlns="" id="{E1ACC389-5CD4-4704-8926-D2C2BC056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xmlns=""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xmlns=""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xmlns=""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xmlns=""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xmlns=""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xmlns=""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xmlns=""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xmlns=""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xmlns=""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xmlns=""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xmlns=""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xmlns=""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xmlns=""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xmlns=""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xmlns=""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xmlns=""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xmlns=""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xmlns=""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xmlns=""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xmlns=""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xmlns=""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xmlns=""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xmlns=""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xmlns=""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xmlns=""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xmlns=""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xmlns=""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xmlns=""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xmlns=""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xmlns=""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xmlns=""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xmlns=""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xmlns=""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xmlns="" id="{87AB9C7E-9F36-442F-B2CA-867B86B95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xmlns=""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xmlns="" id="{255572AB-0488-4295-9F76-6644A5353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xmlns=""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xmlns=""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xmlns="" id="{85E3C5A5-C061-4F25-A747-A2583DD8CD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xmlns="" id="{E238F02F-1A57-4F59-82AD-DA2E748483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xmlns=""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xmlns=""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xmlns=""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xmlns=""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xmlns=""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xmlns="" id="{F773C304-83A3-4986-BB7D-679AC41AE3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xmlns="" id="{F2AC72B9-BD42-4F36-881C-B985120BAC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xmlns=""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xmlns=""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xmlns=""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xmlns=""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xmlns=""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xmlns="" id="{0D94EE98-C8BA-4088-9399-E3A6F93524AD}"/>
                  </a:ext>
                </a:extLst>
              </p:cNvPr>
              <p:cNvPicPr>
                <a:picLocks noChangeAspect="1"/>
              </p:cNvPicPr>
              <p:nvPr/>
            </p:nvPicPr>
            <p:blipFill rotWithShape="1">
              <a:blip r:embed="rId3"/>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xmlns="" id="{49F80C29-BD4E-4670-AFF0-F59E30604817}"/>
                  </a:ext>
                </a:extLst>
              </p:cNvPr>
              <p:cNvPicPr>
                <a:picLocks noChangeAspect="1"/>
              </p:cNvPicPr>
              <p:nvPr/>
            </p:nvPicPr>
            <p:blipFill>
              <a:blip r:embed="rId4"/>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xmlns="" id="{D5E40F14-C243-45DC-A9AD-C3E089B083A3}"/>
                  </a:ext>
                </a:extLst>
              </p:cNvPr>
              <p:cNvPicPr>
                <a:picLocks noChangeAspect="1"/>
              </p:cNvPicPr>
              <p:nvPr/>
            </p:nvPicPr>
            <p:blipFill rotWithShape="1">
              <a:blip r:embed="rId3"/>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xmlns=""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xmlns=""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xmlns=""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xmlns="" id="{277E6190-5DA5-4D5A-96BA-1CD9654DE556}"/>
                  </a:ext>
                </a:extLst>
              </p:cNvPr>
              <p:cNvPicPr>
                <a:picLocks noChangeAspect="1"/>
              </p:cNvPicPr>
              <p:nvPr/>
            </p:nvPicPr>
            <p:blipFill>
              <a:blip r:embed="rId5"/>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xmlns=""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xmlns="" id="{C4F55A5F-87B2-4210-A9EC-0FE7EF6DDB81}"/>
                    </a:ext>
                  </a:extLst>
                </p:cNvPr>
                <p:cNvPicPr>
                  <a:picLocks noChangeAspect="1"/>
                </p:cNvPicPr>
                <p:nvPr/>
              </p:nvPicPr>
              <p:blipFill rotWithShape="1">
                <a:blip r:embed="rId6"/>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xmlns="" id="{8F30D176-1F26-4574-A3AE-DF6724CE75E0}"/>
                    </a:ext>
                  </a:extLst>
                </p:cNvPr>
                <p:cNvPicPr>
                  <a:picLocks noChangeAspect="1"/>
                </p:cNvPicPr>
                <p:nvPr/>
              </p:nvPicPr>
              <p:blipFill>
                <a:blip r:embed="rId7"/>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xmlns="" id="{DA39E6D6-5F71-4F33-B2F9-97EF92422C89}"/>
                  </a:ext>
                </a:extLst>
              </p:cNvPr>
              <p:cNvPicPr>
                <a:picLocks noChangeAspect="1"/>
              </p:cNvPicPr>
              <p:nvPr/>
            </p:nvPicPr>
            <p:blipFill rotWithShape="1">
              <a:blip r:embed="rId8"/>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xmlns=""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xmlns=""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xmlns="" id="{2B42FB22-101C-4599-82AD-6BFBBEB3B5E1}"/>
                </a:ext>
              </a:extLst>
            </p:cNvPr>
            <p:cNvPicPr>
              <a:picLocks noChangeAspect="1"/>
            </p:cNvPicPr>
            <p:nvPr/>
          </p:nvPicPr>
          <p:blipFill>
            <a:blip r:embed="rId9"/>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xmlns=""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xmlns=""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xmlns=""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xmlns="" id="{D7A64E16-D0A2-4B21-AA7C-834EE7126A30}"/>
                  </a:ext>
                </a:extLst>
              </p:cNvPr>
              <p:cNvPicPr>
                <a:picLocks noChangeAspect="1"/>
              </p:cNvPicPr>
              <p:nvPr/>
            </p:nvPicPr>
            <p:blipFill>
              <a:blip r:embed="rId10"/>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xmlns="" id="{2951F1BE-38E1-436B-BBA3-872D5BB60AF4}"/>
                  </a:ext>
                </a:extLst>
              </p:cNvPr>
              <p:cNvPicPr>
                <a:picLocks noChangeAspect="1"/>
              </p:cNvPicPr>
              <p:nvPr/>
            </p:nvPicPr>
            <p:blipFill>
              <a:blip r:embed="rId11"/>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xmlns="" id="{514F7056-FDCE-4BAB-B67C-3EA71DF9F716}"/>
                  </a:ext>
                </a:extLst>
              </p:cNvPr>
              <p:cNvPicPr>
                <a:picLocks noChangeAspect="1"/>
              </p:cNvPicPr>
              <p:nvPr/>
            </p:nvPicPr>
            <p:blipFill>
              <a:blip r:embed="rId12"/>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xmlns=""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xmlns=""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xmlns=""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xmlns=""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xmlns=""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xmlns=""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xmlns=""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xmlns=""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xmlns=""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xmlns=""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xmlns=""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xmlns=""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xmlns=""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xmlns=""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xmlns=""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xmlns=""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xmlns=""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xmlns=""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xmlns=""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3"/>
              </a:rPr>
              <a:t>GitHub Link</a:t>
            </a:r>
            <a:endParaRPr lang="en-GB" sz="1000" dirty="0"/>
          </a:p>
        </p:txBody>
      </p:sp>
    </p:spTree>
    <p:extLst>
      <p:ext uri="{BB962C8B-B14F-4D97-AF65-F5344CB8AC3E}">
        <p14:creationId xmlns:p14="http://schemas.microsoft.com/office/powerpoint/2010/main" val="2020206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xmlns=""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xmlns=""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xmlns=""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xmlns=""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xmlns=""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xmlns=""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xmlns=""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xmlns=""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xmlns=""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xmlns=""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xmlns=""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xmlns=""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xmlns=""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xmlns=""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xmlns=""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xmlns=""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xmlns=""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xmlns=""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xmlns=""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xmlns=""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xmlns=""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xmlns=""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xmlns=""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xmlns=""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xmlns=""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xmlns=""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xmlns=""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xmlns=""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xmlns=""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xmlns=""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xmlns=""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xmlns=""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xmlns=""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xmlns=""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xmlns=""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xmlns=""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xmlns=""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xmlns=""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xmlns=""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xmlns=""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xmlns=""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xmlns=""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xmlns=""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xmlns=""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xmlns=""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xmlns=""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xmlns=""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xmlns=""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xmlns=""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xmlns=""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xmlns=""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xmlns=""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xmlns=""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schemas.microsoft.com/office/2006/documentManagement/types"/>
    <ds:schemaRef ds:uri="http://purl.org/dc/dcmitype/"/>
    <ds:schemaRef ds:uri="31fa4da7-ec37-47f4-9a31-fa58fa1a2f22"/>
    <ds:schemaRef ds:uri="http://schemas.microsoft.com/office/2006/metadata/properties"/>
    <ds:schemaRef ds:uri="http://www.w3.org/XML/1998/namespace"/>
    <ds:schemaRef ds:uri="http://schemas.openxmlformats.org/package/2006/metadata/core-properties"/>
    <ds:schemaRef ds:uri="http://schemas.microsoft.com/office/infopath/2007/PartnerControl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31099</TotalTime>
  <Words>3391</Words>
  <Application>Microsoft Office PowerPoint</Application>
  <PresentationFormat>Widescreen</PresentationFormat>
  <Paragraphs>505</Paragraphs>
  <Slides>49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Microsoft account</cp:lastModifiedBy>
  <cp:revision>73</cp:revision>
  <cp:lastPrinted>2000-01-01T00:00:00Z</cp:lastPrinted>
  <dcterms:created xsi:type="dcterms:W3CDTF">2022-01-15T17:28:45Z</dcterms:created>
  <dcterms:modified xsi:type="dcterms:W3CDTF">2022-11-27T17:02:54Z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